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79" r:id="rId5"/>
    <p:sldId id="280" r:id="rId6"/>
    <p:sldId id="277" r:id="rId7"/>
    <p:sldId id="261" r:id="rId8"/>
    <p:sldId id="260" r:id="rId9"/>
    <p:sldId id="281" r:id="rId10"/>
    <p:sldId id="265" r:id="rId11"/>
    <p:sldId id="282" r:id="rId12"/>
    <p:sldId id="259" r:id="rId13"/>
  </p:sldIdLst>
  <p:sldSz cx="12192000" cy="6858000"/>
  <p:notesSz cx="6858000" cy="9144000"/>
  <p:embeddedFontLst>
    <p:embeddedFont>
      <p:font typeface="AirArabia" panose="020B0604020202020204" charset="0"/>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
      <p:font typeface="Al-Jazeera-Arabic-Bold" panose="020B0604020202020204" charset="-78"/>
      <p:bold r:id="rId25"/>
    </p:embeddedFont>
    <p:embeddedFont>
      <p:font typeface="Al-Jazeera-Arabic-Light" panose="020B0604020202020204" charset="-78"/>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79"/>
            <p14:sldId id="280"/>
            <p14:sldId id="277"/>
            <p14:sldId id="261"/>
            <p14:sldId id="260"/>
            <p14:sldId id="281"/>
            <p14:sldId id="265"/>
            <p14:sldId id="282"/>
          </p14:sldIdLst>
        </p14:section>
        <p14:section name="النهاية" id="{117798CA-A5A4-4116-96A5-7F5B7326B99F}">
          <p14:sldIdLst>
            <p14:sldId id="259"/>
          </p14:sldIdLst>
        </p14:section>
        <p14:section name="للمزيد من عروض البوربوينت" id="{C3B7EF37-6FB1-4538-912D-05515F166D5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2" autoAdjust="0"/>
    <p:restoredTop sz="94660"/>
  </p:normalViewPr>
  <p:slideViewPr>
    <p:cSldViewPr snapToGrid="0">
      <p:cViewPr>
        <p:scale>
          <a:sx n="90" d="100"/>
          <a:sy n="90" d="100"/>
        </p:scale>
        <p:origin x="-138" y="-150"/>
      </p:cViewPr>
      <p:guideLst>
        <p:guide orient="horz" pos="2160"/>
        <p:guide pos="3840"/>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xmlns=""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xmlns=""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xmlns=""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xmlns=""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xmlns=""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xmlns=""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xmlns=""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xmlns=""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xmlns=""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xmlns=""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xmlns=""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xmlns=""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xmlns=""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xmlns=""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xmlns=""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xmlns=""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xmlns=""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xmlns=""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xmlns=""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xmlns=""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صورة 2"/>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0" y="625095"/>
            <a:ext cx="3780759" cy="3330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72"/>
            <a:ext cx="3806456" cy="2817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p:cNvSpPr txBox="1"/>
          <p:nvPr/>
        </p:nvSpPr>
        <p:spPr>
          <a:xfrm>
            <a:off x="5029201" y="850604"/>
            <a:ext cx="6485860" cy="830997"/>
          </a:xfrm>
          <a:prstGeom prst="rect">
            <a:avLst/>
          </a:prstGeom>
          <a:noFill/>
        </p:spPr>
        <p:txBody>
          <a:bodyPr wrap="square" rtlCol="1">
            <a:spAutoFit/>
          </a:bodyPr>
          <a:lstStyle/>
          <a:p>
            <a:r>
              <a:rPr lang="ar-SA" sz="4800" b="1" dirty="0" smtClean="0">
                <a:cs typeface="+mj-cs"/>
              </a:rPr>
              <a:t>رواد فضاء سعوديين </a:t>
            </a:r>
            <a:endParaRPr lang="ar-SA" sz="4800" b="1" dirty="0">
              <a:cs typeface="+mj-cs"/>
            </a:endParaRPr>
          </a:p>
        </p:txBody>
      </p:sp>
      <p:sp>
        <p:nvSpPr>
          <p:cNvPr id="6" name="مربع نص 5"/>
          <p:cNvSpPr txBox="1"/>
          <p:nvPr/>
        </p:nvSpPr>
        <p:spPr>
          <a:xfrm>
            <a:off x="4933507" y="2307265"/>
            <a:ext cx="5773479" cy="1754326"/>
          </a:xfrm>
          <a:prstGeom prst="rect">
            <a:avLst/>
          </a:prstGeom>
          <a:noFill/>
        </p:spPr>
        <p:txBody>
          <a:bodyPr wrap="square" rtlCol="1">
            <a:spAutoFit/>
          </a:bodyPr>
          <a:lstStyle/>
          <a:p>
            <a:pPr algn="r"/>
            <a:r>
              <a:rPr lang="ar-SA" b="1" dirty="0" smtClean="0">
                <a:cs typeface="+mj-cs"/>
              </a:rPr>
              <a:t>صاحب السمو الملكي الامير سلطان بن سلمان أول رائد فضاء عربي مسلم </a:t>
            </a:r>
          </a:p>
          <a:p>
            <a:pPr algn="r"/>
            <a:endParaRPr lang="ar-SA" b="1" dirty="0">
              <a:cs typeface="+mj-cs"/>
            </a:endParaRPr>
          </a:p>
          <a:p>
            <a:pPr algn="r"/>
            <a:r>
              <a:rPr lang="ar-SA" b="1" dirty="0" smtClean="0">
                <a:cs typeface="+mj-cs"/>
              </a:rPr>
              <a:t>رائدة الفضاء ريانة </a:t>
            </a:r>
            <a:r>
              <a:rPr lang="ar-SA" b="1" dirty="0" err="1" smtClean="0">
                <a:cs typeface="+mj-cs"/>
              </a:rPr>
              <a:t>برناموي</a:t>
            </a:r>
            <a:r>
              <a:rPr lang="ar-SA" b="1" dirty="0" smtClean="0">
                <a:cs typeface="+mj-cs"/>
              </a:rPr>
              <a:t> أول امرأه سعودية الى الفضاء </a:t>
            </a:r>
          </a:p>
          <a:p>
            <a:pPr algn="r"/>
            <a:endParaRPr lang="ar-SA" b="1" dirty="0">
              <a:cs typeface="+mj-cs"/>
            </a:endParaRPr>
          </a:p>
          <a:p>
            <a:pPr algn="r"/>
            <a:r>
              <a:rPr lang="ar-SA" b="1" dirty="0" smtClean="0">
                <a:cs typeface="+mj-cs"/>
              </a:rPr>
              <a:t>رائد الفضاء علي القرني </a:t>
            </a:r>
            <a:endParaRPr lang="ar-SA" b="1" dirty="0">
              <a:cs typeface="+mj-cs"/>
            </a:endParaRPr>
          </a:p>
        </p:txBody>
      </p:sp>
    </p:spTree>
    <p:extLst>
      <p:ext uri="{BB962C8B-B14F-4D97-AF65-F5344CB8AC3E}">
        <p14:creationId xmlns:p14="http://schemas.microsoft.com/office/powerpoint/2010/main" val="297712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xmlns=""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xmlns=""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xmlns=""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xmlns=""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xmlns=""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938992"/>
          </a:xfrm>
          <a:prstGeom prst="rect">
            <a:avLst/>
          </a:prstGeom>
        </p:spPr>
        <p:txBody>
          <a:bodyPr wrap="square">
            <a:spAutoFit/>
          </a:bodyPr>
          <a:lstStyle/>
          <a:p>
            <a:pPr algn="just" rtl="1">
              <a:lnSpc>
                <a:spcPct val="150000"/>
              </a:lnSpc>
            </a:pPr>
            <a:r>
              <a:rPr lang="ar-SA" sz="1600" b="0" i="0" dirty="0" smtClean="0">
                <a:solidFill>
                  <a:srgbClr val="454545"/>
                </a:solidFill>
                <a:effectLst/>
                <a:latin typeface="Noto Naskh Arabic"/>
              </a:rPr>
              <a:t>المناسبة العالمية المميزة ,التي يحتفل بها معظم دول العالم وتحديداَ حوالي 90 دولة منها </a:t>
            </a:r>
            <a:r>
              <a:rPr lang="ar-SA" sz="1600" b="0" i="0" dirty="0" err="1" smtClean="0">
                <a:solidFill>
                  <a:srgbClr val="454545"/>
                </a:solidFill>
                <a:effectLst/>
                <a:latin typeface="Noto Naskh Arabic"/>
              </a:rPr>
              <a:t>باهمية</a:t>
            </a:r>
            <a:r>
              <a:rPr lang="ar-SA" sz="1600" b="0" i="0" dirty="0" smtClean="0">
                <a:solidFill>
                  <a:srgbClr val="454545"/>
                </a:solidFill>
                <a:effectLst/>
                <a:latin typeface="Noto Naskh Arabic"/>
              </a:rPr>
              <a:t> التكنولوجيا والعلوم في حياة </a:t>
            </a:r>
            <a:r>
              <a:rPr lang="ar-SA" sz="1600" b="0" i="0" dirty="0" err="1" smtClean="0">
                <a:solidFill>
                  <a:srgbClr val="454545"/>
                </a:solidFill>
                <a:effectLst/>
                <a:latin typeface="Noto Naskh Arabic"/>
              </a:rPr>
              <a:t>البشر,والتي</a:t>
            </a:r>
            <a:r>
              <a:rPr lang="ar-SA" sz="1600" b="0" i="0" dirty="0" smtClean="0">
                <a:solidFill>
                  <a:srgbClr val="454545"/>
                </a:solidFill>
                <a:effectLst/>
                <a:latin typeface="Noto Naskh Arabic"/>
              </a:rPr>
              <a:t> اصبحت جزءاً لا يتجزأ منها .</a:t>
            </a:r>
          </a:p>
          <a:p>
            <a:pPr algn="just" rtl="1">
              <a:lnSpc>
                <a:spcPct val="150000"/>
              </a:lnSpc>
            </a:pPr>
            <a:r>
              <a:rPr lang="ar-SA" sz="1600" dirty="0" smtClean="0">
                <a:solidFill>
                  <a:srgbClr val="454545"/>
                </a:solidFill>
                <a:latin typeface="Noto Naskh Arabic"/>
              </a:rPr>
              <a:t>وقد حددت هذه المناسبة </a:t>
            </a:r>
            <a:r>
              <a:rPr lang="ar-SA" sz="1600" dirty="0" err="1" smtClean="0">
                <a:solidFill>
                  <a:srgbClr val="454545"/>
                </a:solidFill>
                <a:latin typeface="Noto Naskh Arabic"/>
              </a:rPr>
              <a:t>العاليمة</a:t>
            </a:r>
            <a:r>
              <a:rPr lang="ar-SA" sz="1600" dirty="0" smtClean="0">
                <a:solidFill>
                  <a:srgbClr val="454545"/>
                </a:solidFill>
                <a:latin typeface="Noto Naskh Arabic"/>
              </a:rPr>
              <a:t> الجمعية العامة </a:t>
            </a:r>
            <a:r>
              <a:rPr lang="ar-SA" sz="1600" dirty="0" err="1" smtClean="0">
                <a:solidFill>
                  <a:srgbClr val="454545"/>
                </a:solidFill>
                <a:latin typeface="Noto Naskh Arabic"/>
              </a:rPr>
              <a:t>للامم</a:t>
            </a:r>
            <a:r>
              <a:rPr lang="ar-SA" sz="1600" dirty="0" smtClean="0">
                <a:solidFill>
                  <a:srgbClr val="454545"/>
                </a:solidFill>
                <a:latin typeface="Noto Naskh Arabic"/>
              </a:rPr>
              <a:t> المتحدة ولذلك في 6 ديسمبر من عام 1999 م .</a:t>
            </a:r>
            <a:endParaRPr lang="ar-SA" sz="1600" b="0" i="0" dirty="0">
              <a:solidFill>
                <a:srgbClr val="454545"/>
              </a:solidFill>
              <a:effectLst/>
              <a:latin typeface="Noto Naskh Arabic"/>
            </a:endParaRP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xmlns="" id="{B0971D84-9473-4B3A-934B-4FDFB4BCBAE0}"/>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xmlns=""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xmlns=""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xmlns=""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xmlns=""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xmlns=""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xmlns=""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xmlns=""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636625"/>
            <a:ext cx="11339512"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8931350" y="3650881"/>
            <a:ext cx="2222204" cy="1754326"/>
          </a:xfrm>
          <a:prstGeom prst="rect">
            <a:avLst/>
          </a:prstGeom>
          <a:noFill/>
        </p:spPr>
        <p:txBody>
          <a:bodyPr wrap="square" rtlCol="1">
            <a:spAutoFit/>
          </a:bodyPr>
          <a:lstStyle/>
          <a:p>
            <a:pPr algn="ctr"/>
            <a:r>
              <a:rPr lang="ar-SA" sz="5400" dirty="0" smtClean="0">
                <a:cs typeface="+mj-cs"/>
              </a:rPr>
              <a:t>ما هو الفضاء</a:t>
            </a:r>
            <a:endParaRPr lang="ar-SA" sz="5400" dirty="0">
              <a:cs typeface="+mj-cs"/>
            </a:endParaRPr>
          </a:p>
        </p:txBody>
      </p:sp>
      <p:sp>
        <p:nvSpPr>
          <p:cNvPr id="5" name="مربع نص 4"/>
          <p:cNvSpPr txBox="1"/>
          <p:nvPr/>
        </p:nvSpPr>
        <p:spPr>
          <a:xfrm>
            <a:off x="2445488" y="4174101"/>
            <a:ext cx="5890437" cy="707886"/>
          </a:xfrm>
          <a:prstGeom prst="rect">
            <a:avLst/>
          </a:prstGeom>
          <a:noFill/>
        </p:spPr>
        <p:txBody>
          <a:bodyPr wrap="square" rtlCol="1">
            <a:spAutoFit/>
          </a:bodyPr>
          <a:lstStyle/>
          <a:p>
            <a:pPr algn="ctr"/>
            <a:r>
              <a:rPr lang="ar-SA" sz="2000" dirty="0" smtClean="0"/>
              <a:t>ان الفضاء هو </a:t>
            </a:r>
            <a:r>
              <a:rPr lang="ar-SA" sz="2000" dirty="0" err="1" smtClean="0"/>
              <a:t>ذلم</a:t>
            </a:r>
            <a:r>
              <a:rPr lang="ar-SA" sz="2000" dirty="0" smtClean="0"/>
              <a:t> الفراغ الذي يفصل بين الاجرام السماوية , </a:t>
            </a:r>
          </a:p>
          <a:p>
            <a:pPr algn="ctr"/>
            <a:r>
              <a:rPr lang="ar-SA" sz="2000" dirty="0" smtClean="0"/>
              <a:t>ولا يكون فارغاً بشكل كامل .</a:t>
            </a:r>
            <a:endParaRPr lang="ar-SA" sz="2000" dirty="0"/>
          </a:p>
        </p:txBody>
      </p:sp>
    </p:spTree>
    <p:extLst>
      <p:ext uri="{BB962C8B-B14F-4D97-AF65-F5344CB8AC3E}">
        <p14:creationId xmlns:p14="http://schemas.microsoft.com/office/powerpoint/2010/main" val="184672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صورة 2"/>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0" y="552893"/>
            <a:ext cx="4210050" cy="6305107"/>
          </a:xfrm>
        </p:spPr>
      </p:pic>
      <p:sp>
        <p:nvSpPr>
          <p:cNvPr id="5" name="مربع نص 4"/>
          <p:cNvSpPr txBox="1"/>
          <p:nvPr/>
        </p:nvSpPr>
        <p:spPr>
          <a:xfrm>
            <a:off x="6305107" y="1623974"/>
            <a:ext cx="5497032" cy="707886"/>
          </a:xfrm>
          <a:prstGeom prst="rect">
            <a:avLst/>
          </a:prstGeom>
          <a:noFill/>
        </p:spPr>
        <p:txBody>
          <a:bodyPr wrap="square" rtlCol="1">
            <a:spAutoFit/>
          </a:bodyPr>
          <a:lstStyle/>
          <a:p>
            <a:pPr algn="r"/>
            <a:r>
              <a:rPr lang="ar-SA" sz="4000" b="1" dirty="0" smtClean="0">
                <a:cs typeface="+mj-cs"/>
              </a:rPr>
              <a:t>ماذا يوجد في الفضاء</a:t>
            </a:r>
            <a:endParaRPr lang="ar-SA" sz="4000" b="1" dirty="0">
              <a:cs typeface="+mj-cs"/>
            </a:endParaRPr>
          </a:p>
        </p:txBody>
      </p:sp>
      <p:sp>
        <p:nvSpPr>
          <p:cNvPr id="6" name="مربع نص 5"/>
          <p:cNvSpPr txBox="1"/>
          <p:nvPr/>
        </p:nvSpPr>
        <p:spPr>
          <a:xfrm>
            <a:off x="6602818" y="2728103"/>
            <a:ext cx="4944141" cy="1323439"/>
          </a:xfrm>
          <a:prstGeom prst="rect">
            <a:avLst/>
          </a:prstGeom>
          <a:noFill/>
        </p:spPr>
        <p:txBody>
          <a:bodyPr wrap="square" rtlCol="1">
            <a:spAutoFit/>
          </a:bodyPr>
          <a:lstStyle/>
          <a:p>
            <a:pPr algn="r"/>
            <a:r>
              <a:rPr lang="ar-SA" sz="2000" b="1" dirty="0" smtClean="0"/>
              <a:t>يوجد في الفضاء الخارجي عدد ضخم من المجرات والنجوم والكواكب </a:t>
            </a:r>
            <a:br>
              <a:rPr lang="ar-SA" sz="2000" b="1" dirty="0" smtClean="0"/>
            </a:br>
            <a:r>
              <a:rPr lang="ar-SA" sz="2000" b="1" dirty="0" smtClean="0"/>
              <a:t> ولكن كوكب الارض هو الكوكب الوحيد الصالح للحياة البشرية .</a:t>
            </a:r>
            <a:endParaRPr lang="ar-SA" sz="2000" b="1" dirty="0"/>
          </a:p>
        </p:txBody>
      </p:sp>
    </p:spTree>
    <p:extLst>
      <p:ext uri="{BB962C8B-B14F-4D97-AF65-F5344CB8AC3E}">
        <p14:creationId xmlns:p14="http://schemas.microsoft.com/office/powerpoint/2010/main" val="242965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xmlns=""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58499" y="606056"/>
            <a:ext cx="6299200" cy="5975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6">
            <a:extLst>
              <a:ext uri="{FF2B5EF4-FFF2-40B4-BE49-F238E27FC236}">
                <a16:creationId xmlns:a16="http://schemas.microsoft.com/office/drawing/2014/main" xmlns=""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xmlns=""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xmlns=""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xmlns=""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245197" y="1078208"/>
            <a:ext cx="5155416" cy="4939819"/>
          </a:xfrm>
        </p:spPr>
      </p:pic>
      <p:sp>
        <p:nvSpPr>
          <p:cNvPr id="32" name="Rectangle 31">
            <a:extLst>
              <a:ext uri="{FF2B5EF4-FFF2-40B4-BE49-F238E27FC236}">
                <a16:creationId xmlns:a16="http://schemas.microsoft.com/office/drawing/2014/main" xmlns=""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xmlns=""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xmlns=""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xmlns=""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xmlns=""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xmlns=""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xmlns=""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xmlns=""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xmlns=""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xmlns=""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xmlns=""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xmlns=""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6"/>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0" y="542260"/>
            <a:ext cx="5137944" cy="6315740"/>
          </a:xfrm>
        </p:spPr>
      </p:pic>
      <p:sp>
        <p:nvSpPr>
          <p:cNvPr id="3" name="مربع نص 2"/>
          <p:cNvSpPr txBox="1"/>
          <p:nvPr/>
        </p:nvSpPr>
        <p:spPr>
          <a:xfrm>
            <a:off x="6943060" y="1148316"/>
            <a:ext cx="4412512" cy="369332"/>
          </a:xfrm>
          <a:prstGeom prst="rect">
            <a:avLst/>
          </a:prstGeom>
          <a:noFill/>
        </p:spPr>
        <p:txBody>
          <a:bodyPr wrap="square" rtlCol="1">
            <a:spAutoFit/>
          </a:bodyPr>
          <a:lstStyle/>
          <a:p>
            <a:endParaRPr lang="ar-SA" dirty="0"/>
          </a:p>
        </p:txBody>
      </p:sp>
      <p:sp>
        <p:nvSpPr>
          <p:cNvPr id="5" name="مربع نص 4"/>
          <p:cNvSpPr txBox="1"/>
          <p:nvPr/>
        </p:nvSpPr>
        <p:spPr>
          <a:xfrm>
            <a:off x="5709684" y="648587"/>
            <a:ext cx="6400800" cy="769441"/>
          </a:xfrm>
          <a:prstGeom prst="rect">
            <a:avLst/>
          </a:prstGeom>
          <a:noFill/>
        </p:spPr>
        <p:txBody>
          <a:bodyPr wrap="square" rtlCol="1">
            <a:spAutoFit/>
          </a:bodyPr>
          <a:lstStyle/>
          <a:p>
            <a:pPr algn="r"/>
            <a:r>
              <a:rPr lang="ar-SA" sz="4400" dirty="0" smtClean="0">
                <a:latin typeface="+mj-lt"/>
                <a:cs typeface="+mj-cs"/>
              </a:rPr>
              <a:t>السعودية نحو الفضاء </a:t>
            </a:r>
            <a:endParaRPr lang="ar-SA" sz="4400" dirty="0">
              <a:latin typeface="+mj-lt"/>
              <a:cs typeface="+mj-cs"/>
            </a:endParaRPr>
          </a:p>
        </p:txBody>
      </p:sp>
      <p:sp>
        <p:nvSpPr>
          <p:cNvPr id="6" name="مربع نص 5"/>
          <p:cNvSpPr txBox="1"/>
          <p:nvPr/>
        </p:nvSpPr>
        <p:spPr>
          <a:xfrm>
            <a:off x="6188149" y="2477386"/>
            <a:ext cx="5560828" cy="3170099"/>
          </a:xfrm>
          <a:prstGeom prst="rect">
            <a:avLst/>
          </a:prstGeom>
          <a:noFill/>
        </p:spPr>
        <p:txBody>
          <a:bodyPr wrap="square" rtlCol="1">
            <a:spAutoFit/>
          </a:bodyPr>
          <a:lstStyle/>
          <a:p>
            <a:r>
              <a:rPr lang="ar-SA" sz="2000" b="1" dirty="0" smtClean="0"/>
              <a:t>اطلقت وكالة الفضاء السعودية برنامج المملكة لرواد الفضاء ,والذي يهدف لتأهيل كوادر سعودية متمرسة لخوض رحلات فضائية طويلة و قصيرة المدى والمشاركة في التجارب العلمية الدولية المستقبلية المتعلقة بالفضاء .</a:t>
            </a:r>
          </a:p>
          <a:p>
            <a:r>
              <a:rPr lang="ar-SA" sz="2000" b="1" dirty="0" smtClean="0"/>
              <a:t>ويتضمن برنامج المملكة لرواد الفضاء الذي يأتي كزمة متكاملة تحت مظلة رؤية 2030 ارسال رواد فضاء سعوديين الى الفضاء في مهام لخدمة البشرية حيث انطلقت في وقت سابق من هذا العام اول الرحلات وضمت اول طاقم رائدة فضاء ورائد فضاء سعوديين .</a:t>
            </a:r>
            <a:endParaRPr lang="ar-SA" sz="2000" b="1" dirty="0"/>
          </a:p>
        </p:txBody>
      </p:sp>
    </p:spTree>
    <p:extLst>
      <p:ext uri="{BB962C8B-B14F-4D97-AF65-F5344CB8AC3E}">
        <p14:creationId xmlns:p14="http://schemas.microsoft.com/office/powerpoint/2010/main" val="3381890673"/>
      </p:ext>
    </p:extLst>
  </p:cSld>
  <p:clrMapOvr>
    <a:masterClrMapping/>
  </p:clrMapOvr>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448</Words>
  <Application>Microsoft Office PowerPoint</Application>
  <PresentationFormat>مخصص</PresentationFormat>
  <Paragraphs>53</Paragraphs>
  <Slides>12</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12</vt:i4>
      </vt:variant>
    </vt:vector>
  </HeadingPairs>
  <TitlesOfParts>
    <vt:vector size="25" baseType="lpstr">
      <vt:lpstr>Arial</vt:lpstr>
      <vt:lpstr>HelveticaNeue</vt:lpstr>
      <vt:lpstr>AirArabia</vt:lpstr>
      <vt:lpstr>Noto Naskh Arabic</vt:lpstr>
      <vt:lpstr>GE SS Two Bold</vt:lpstr>
      <vt:lpstr>Roboto</vt:lpstr>
      <vt:lpstr>Calibri Light</vt:lpstr>
      <vt:lpstr>Calibri</vt:lpstr>
      <vt:lpstr>Roboto Light</vt:lpstr>
      <vt:lpstr>Open Sans</vt:lpstr>
      <vt:lpstr>Al-Jazeera-Arabic-Bold</vt:lpstr>
      <vt:lpstr>Al-Jazeera-Arabic-Light</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DELL</cp:lastModifiedBy>
  <cp:revision>69</cp:revision>
  <dcterms:created xsi:type="dcterms:W3CDTF">2020-08-30T00:14:51Z</dcterms:created>
  <dcterms:modified xsi:type="dcterms:W3CDTF">2023-10-11T05:08:54Z</dcterms:modified>
</cp:coreProperties>
</file>